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62" r:id="rId6"/>
    <p:sldId id="267" r:id="rId7"/>
    <p:sldId id="263" r:id="rId8"/>
    <p:sldId id="276" r:id="rId9"/>
    <p:sldId id="265" r:id="rId10"/>
    <p:sldId id="266" r:id="rId11"/>
    <p:sldId id="275" r:id="rId12"/>
    <p:sldId id="277" r:id="rId13"/>
    <p:sldId id="271" r:id="rId14"/>
    <p:sldId id="272" r:id="rId15"/>
    <p:sldId id="273" r:id="rId16"/>
    <p:sldId id="274" r:id="rId17"/>
    <p:sldId id="259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551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4660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4015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6593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4858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927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40144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8162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442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5767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6481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3197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7866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4783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514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2769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CCE75F-6525-41A6-B1DF-CF9A6702C022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C3B4D89-03F3-48D0-BEF1-565C877C51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8889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184099" y="2919714"/>
            <a:ext cx="8915399" cy="2262781"/>
          </a:xfrm>
        </p:spPr>
        <p:txBody>
          <a:bodyPr/>
          <a:lstStyle/>
          <a:p>
            <a:r>
              <a:rPr lang="zh-TW" altLang="en-US" dirty="0"/>
              <a:t>第</a:t>
            </a:r>
            <a:r>
              <a:rPr lang="en-US" altLang="zh-TW" dirty="0"/>
              <a:t>13</a:t>
            </a:r>
            <a:r>
              <a:rPr lang="zh-TW" altLang="en-US" dirty="0"/>
              <a:t>組</a:t>
            </a:r>
            <a:br>
              <a:rPr lang="en-US" altLang="zh-TW" dirty="0"/>
            </a:br>
            <a:r>
              <a:rPr lang="zh-TW" altLang="en-US" dirty="0"/>
              <a:t>貓起來念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184099" y="5182493"/>
            <a:ext cx="8915399" cy="1126283"/>
          </a:xfrm>
        </p:spPr>
        <p:txBody>
          <a:bodyPr>
            <a:normAutofit/>
          </a:bodyPr>
          <a:lstStyle/>
          <a:p>
            <a:r>
              <a:rPr lang="zh-TW" altLang="en-US" sz="2400" dirty="0"/>
              <a:t>鄭鈞智、黃琳、黃振庭、林志懋</a:t>
            </a:r>
            <a:endParaRPr lang="en-US" altLang="zh-TW" sz="2400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923" y="1255738"/>
            <a:ext cx="4704659" cy="339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991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便利貼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6232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小遊戲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8" t="21486" r="48493" b="33601"/>
          <a:stretch/>
        </p:blipFill>
        <p:spPr>
          <a:xfrm>
            <a:off x="2592925" y="1500554"/>
            <a:ext cx="7236875" cy="4671294"/>
          </a:xfrm>
        </p:spPr>
      </p:pic>
    </p:spTree>
    <p:extLst>
      <p:ext uri="{BB962C8B-B14F-4D97-AF65-F5344CB8AC3E}">
        <p14:creationId xmlns:p14="http://schemas.microsoft.com/office/powerpoint/2010/main" val="3037392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貪食蛇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81175" y="1638300"/>
            <a:ext cx="9723437" cy="4272922"/>
          </a:xfrm>
        </p:spPr>
        <p:txBody>
          <a:bodyPr>
            <a:noAutofit/>
          </a:bodyPr>
          <a:lstStyle/>
          <a:p>
            <a:r>
              <a:rPr lang="zh-TW" altLang="en-US" sz="2800" dirty="0">
                <a:solidFill>
                  <a:srgbClr val="A31515"/>
                </a:solidFill>
                <a:latin typeface="+mj-ea"/>
                <a:ea typeface="+mj-ea"/>
              </a:rPr>
              <a:t>遊戲說明</a:t>
            </a:r>
            <a:endParaRPr lang="en-US" altLang="zh-TW" sz="2800" dirty="0">
              <a:solidFill>
                <a:srgbClr val="A31515"/>
              </a:solidFill>
              <a:latin typeface="+mj-ea"/>
              <a:ea typeface="+mj-ea"/>
            </a:endParaRPr>
          </a:p>
          <a:p>
            <a:r>
              <a:rPr lang="zh-TW" altLang="en-US" sz="2800" dirty="0">
                <a:solidFill>
                  <a:srgbClr val="A31515"/>
                </a:solidFill>
                <a:latin typeface="+mj-ea"/>
                <a:ea typeface="+mj-ea"/>
              </a:rPr>
              <a:t>點擊左上方開始遊戲</a:t>
            </a:r>
            <a:endParaRPr lang="en-US" altLang="zh-TW" sz="2800" dirty="0">
              <a:solidFill>
                <a:srgbClr val="A31515"/>
              </a:solidFill>
              <a:latin typeface="+mj-ea"/>
              <a:ea typeface="+mj-ea"/>
            </a:endParaRPr>
          </a:p>
          <a:p>
            <a:pPr lvl="1">
              <a:buFont typeface="Wingdings" panose="05000000000000000000" pitchFamily="2" charset="2"/>
              <a:buChar char="u"/>
            </a:pPr>
            <a:r>
              <a:rPr lang="en-US" altLang="zh-TW" sz="2600" dirty="0">
                <a:solidFill>
                  <a:srgbClr val="A31515"/>
                </a:solidFill>
                <a:latin typeface="+mj-ea"/>
                <a:ea typeface="+mj-ea"/>
              </a:rPr>
              <a:t>W:</a:t>
            </a:r>
            <a:r>
              <a:rPr lang="zh-TW" altLang="en-US" sz="2600" dirty="0">
                <a:solidFill>
                  <a:srgbClr val="A31515"/>
                </a:solidFill>
                <a:latin typeface="+mj-ea"/>
                <a:ea typeface="+mj-ea"/>
              </a:rPr>
              <a:t>轉向上方</a:t>
            </a:r>
            <a:endParaRPr lang="en-US" altLang="zh-TW" sz="2600" dirty="0">
              <a:solidFill>
                <a:srgbClr val="A31515"/>
              </a:solidFill>
              <a:latin typeface="+mj-ea"/>
              <a:ea typeface="+mj-ea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zh-TW" sz="2600" dirty="0">
                <a:solidFill>
                  <a:srgbClr val="A31515"/>
                </a:solidFill>
                <a:latin typeface="+mj-ea"/>
                <a:ea typeface="+mj-ea"/>
              </a:rPr>
              <a:t>A:</a:t>
            </a:r>
            <a:r>
              <a:rPr lang="zh-TW" altLang="en-US" sz="2600" dirty="0">
                <a:solidFill>
                  <a:srgbClr val="A31515"/>
                </a:solidFill>
                <a:latin typeface="+mj-ea"/>
                <a:ea typeface="+mj-ea"/>
              </a:rPr>
              <a:t>轉向左邊</a:t>
            </a:r>
            <a:endParaRPr lang="en-US" altLang="zh-TW" sz="2600" dirty="0">
              <a:solidFill>
                <a:srgbClr val="A31515"/>
              </a:solidFill>
              <a:latin typeface="+mj-ea"/>
              <a:ea typeface="+mj-ea"/>
            </a:endParaRPr>
          </a:p>
          <a:p>
            <a:pPr lvl="1">
              <a:buFont typeface="Wingdings" panose="05000000000000000000" pitchFamily="2" charset="2"/>
              <a:buChar char="n"/>
            </a:pPr>
            <a:r>
              <a:rPr lang="en-US" altLang="zh-TW" sz="2600" dirty="0">
                <a:solidFill>
                  <a:srgbClr val="A31515"/>
                </a:solidFill>
                <a:latin typeface="+mj-ea"/>
                <a:ea typeface="+mj-ea"/>
              </a:rPr>
              <a:t>S:</a:t>
            </a:r>
            <a:r>
              <a:rPr lang="zh-TW" altLang="en-US" sz="2600" dirty="0">
                <a:solidFill>
                  <a:srgbClr val="A31515"/>
                </a:solidFill>
                <a:latin typeface="+mj-ea"/>
                <a:ea typeface="+mj-ea"/>
              </a:rPr>
              <a:t>轉向後面</a:t>
            </a:r>
            <a:endParaRPr lang="en-US" altLang="zh-TW" sz="2600" dirty="0">
              <a:solidFill>
                <a:srgbClr val="A31515"/>
              </a:solidFill>
              <a:latin typeface="+mj-ea"/>
              <a:ea typeface="+mj-ea"/>
            </a:endParaRPr>
          </a:p>
          <a:p>
            <a:pPr lvl="1">
              <a:buFont typeface="Wingdings" panose="05000000000000000000" pitchFamily="2" charset="2"/>
              <a:buChar char="u"/>
            </a:pPr>
            <a:r>
              <a:rPr lang="en-US" altLang="zh-TW" sz="2600" dirty="0">
                <a:solidFill>
                  <a:srgbClr val="A31515"/>
                </a:solidFill>
                <a:latin typeface="+mj-ea"/>
                <a:ea typeface="+mj-ea"/>
              </a:rPr>
              <a:t>D:</a:t>
            </a:r>
            <a:r>
              <a:rPr lang="zh-TW" altLang="en-US" sz="2600" dirty="0">
                <a:solidFill>
                  <a:srgbClr val="A31515"/>
                </a:solidFill>
                <a:latin typeface="+mj-ea"/>
                <a:ea typeface="+mj-ea"/>
              </a:rPr>
              <a:t>轉向右邊</a:t>
            </a:r>
            <a:endParaRPr lang="en-US" altLang="zh-TW" sz="2600" dirty="0">
              <a:solidFill>
                <a:srgbClr val="A31515"/>
              </a:solidFill>
              <a:latin typeface="+mj-ea"/>
              <a:ea typeface="+mj-ea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zh-TW" sz="2600" dirty="0">
                <a:solidFill>
                  <a:srgbClr val="A31515"/>
                </a:solidFill>
                <a:latin typeface="+mj-ea"/>
                <a:ea typeface="+mj-ea"/>
              </a:rPr>
              <a:t>P:</a:t>
            </a:r>
            <a:r>
              <a:rPr lang="zh-TW" altLang="en-US" sz="2600">
                <a:solidFill>
                  <a:srgbClr val="A31515"/>
                </a:solidFill>
                <a:latin typeface="+mj-ea"/>
                <a:ea typeface="+mj-ea"/>
              </a:rPr>
              <a:t>暫停遊戲</a:t>
            </a:r>
            <a:endParaRPr lang="en-US" altLang="zh-TW" sz="2600" dirty="0">
              <a:solidFill>
                <a:srgbClr val="A31515"/>
              </a:solidFill>
              <a:latin typeface="+mj-ea"/>
              <a:ea typeface="+mj-ea"/>
            </a:endParaRPr>
          </a:p>
          <a:p>
            <a:pPr marL="0" indent="0">
              <a:buNone/>
            </a:pPr>
            <a:r>
              <a:rPr lang="en-US" altLang="zh-TW" sz="2800" dirty="0">
                <a:solidFill>
                  <a:srgbClr val="A31515"/>
                </a:solidFill>
                <a:latin typeface="+mj-ea"/>
                <a:ea typeface="+mj-ea"/>
              </a:rPr>
              <a:t>						</a:t>
            </a:r>
            <a:r>
              <a:rPr lang="zh-TW" altLang="en-US" sz="2800" dirty="0">
                <a:solidFill>
                  <a:srgbClr val="A31515"/>
                </a:solidFill>
                <a:latin typeface="+mj-ea"/>
                <a:ea typeface="+mj-ea"/>
              </a:rPr>
              <a:t>分數越高貪食蛇速度越快喔</a:t>
            </a:r>
            <a:r>
              <a:rPr lang="en-US" altLang="zh-TW" sz="2800" dirty="0">
                <a:solidFill>
                  <a:srgbClr val="A31515"/>
                </a:solidFill>
                <a:latin typeface="+mj-ea"/>
                <a:ea typeface="+mj-ea"/>
              </a:rPr>
              <a:t>!!</a:t>
            </a:r>
            <a:endParaRPr lang="zh-TW" altLang="en-US" sz="2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5610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貪食蛇</a:t>
            </a:r>
          </a:p>
        </p:txBody>
      </p:sp>
      <p:pic>
        <p:nvPicPr>
          <p:cNvPr id="7" name="2022-01-08_19-23-27">
            <a:hlinkClick r:id="" action="ppaction://media"/>
            <a:extLst>
              <a:ext uri="{FF2B5EF4-FFF2-40B4-BE49-F238E27FC236}">
                <a16:creationId xmlns:a16="http://schemas.microsoft.com/office/drawing/2014/main" id="{760736D9-CFF0-4BEF-8AAC-1BAF5324275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2925" y="1517737"/>
            <a:ext cx="8384050" cy="4716153"/>
          </a:xfrm>
        </p:spPr>
      </p:pic>
    </p:spTree>
    <p:extLst>
      <p:ext uri="{BB962C8B-B14F-4D97-AF65-F5344CB8AC3E}">
        <p14:creationId xmlns:p14="http://schemas.microsoft.com/office/powerpoint/2010/main" val="1540545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接方塊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5265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小鋼琴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67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打磚塊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0450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分工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主介面、計時：鄭鈞智</a:t>
            </a:r>
            <a:endParaRPr lang="en-US" altLang="zh-TW" sz="3200" dirty="0"/>
          </a:p>
          <a:p>
            <a:r>
              <a:rPr lang="zh-TW" altLang="en-US" sz="3200" dirty="0"/>
              <a:t>貓咪養成：黃琳</a:t>
            </a:r>
            <a:endParaRPr lang="en-US" altLang="zh-TW" sz="3200" dirty="0"/>
          </a:p>
          <a:p>
            <a:r>
              <a:rPr lang="zh-TW" altLang="en-US" sz="3200" dirty="0"/>
              <a:t>週計畫表：黃振庭</a:t>
            </a:r>
            <a:endParaRPr lang="en-US" altLang="zh-TW" sz="3200" dirty="0"/>
          </a:p>
          <a:p>
            <a:r>
              <a:rPr lang="zh-TW" altLang="en-US" sz="3200" dirty="0"/>
              <a:t>小算盤、便利貼：林志懋</a:t>
            </a:r>
            <a:endParaRPr lang="en-US" altLang="zh-TW" sz="3200" dirty="0"/>
          </a:p>
          <a:p>
            <a:r>
              <a:rPr lang="zh-TW" altLang="en-US" sz="3200" dirty="0"/>
              <a:t>遊戲：預計一人做一個</a:t>
            </a:r>
          </a:p>
        </p:txBody>
      </p:sp>
    </p:spTree>
    <p:extLst>
      <p:ext uri="{BB962C8B-B14F-4D97-AF65-F5344CB8AC3E}">
        <p14:creationId xmlns:p14="http://schemas.microsoft.com/office/powerpoint/2010/main" val="1586878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設計理念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Forest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30" y="2774006"/>
            <a:ext cx="6953250" cy="36576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164" y="2771089"/>
            <a:ext cx="3553428" cy="366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366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設計理念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讀書除了計時還需要什麼？</a:t>
            </a:r>
            <a:endParaRPr lang="en-US" altLang="zh-TW" sz="3200" dirty="0"/>
          </a:p>
          <a:p>
            <a:r>
              <a:rPr lang="zh-TW" altLang="en-US" sz="3200" dirty="0"/>
              <a:t>週計畫表</a:t>
            </a:r>
            <a:endParaRPr lang="en-US" altLang="zh-TW" sz="3200" dirty="0"/>
          </a:p>
          <a:p>
            <a:r>
              <a:rPr lang="zh-TW" altLang="en-US" sz="3200" dirty="0"/>
              <a:t>小算盤</a:t>
            </a:r>
            <a:endParaRPr lang="en-US" altLang="zh-TW" sz="3200" dirty="0"/>
          </a:p>
          <a:p>
            <a:r>
              <a:rPr lang="zh-TW" altLang="en-US" sz="3200" dirty="0"/>
              <a:t>便利貼</a:t>
            </a:r>
            <a:endParaRPr lang="en-US" altLang="zh-TW" sz="3200" dirty="0"/>
          </a:p>
          <a:p>
            <a:r>
              <a:rPr lang="zh-TW" altLang="en-US" sz="3200" dirty="0"/>
              <a:t>紓壓用小遊戲</a:t>
            </a:r>
          </a:p>
        </p:txBody>
      </p:sp>
    </p:spTree>
    <p:extLst>
      <p:ext uri="{BB962C8B-B14F-4D97-AF65-F5344CB8AC3E}">
        <p14:creationId xmlns:p14="http://schemas.microsoft.com/office/powerpoint/2010/main" val="3559460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主介面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6" t="15436" r="52027" b="39651"/>
          <a:stretch/>
        </p:blipFill>
        <p:spPr>
          <a:xfrm>
            <a:off x="2391505" y="1477107"/>
            <a:ext cx="7649310" cy="4970762"/>
          </a:xfrm>
        </p:spPr>
      </p:pic>
    </p:spTree>
    <p:extLst>
      <p:ext uri="{BB962C8B-B14F-4D97-AF65-F5344CB8AC3E}">
        <p14:creationId xmlns:p14="http://schemas.microsoft.com/office/powerpoint/2010/main" val="368218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計時、養成</a:t>
            </a: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8" t="18088" r="50468" b="37224"/>
          <a:stretch/>
        </p:blipFill>
        <p:spPr>
          <a:xfrm>
            <a:off x="571983" y="2326511"/>
            <a:ext cx="4993874" cy="3245033"/>
          </a:xfr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7" t="18420" r="50283" b="36776"/>
          <a:stretch/>
        </p:blipFill>
        <p:spPr>
          <a:xfrm>
            <a:off x="6095999" y="2326511"/>
            <a:ext cx="4993497" cy="3245033"/>
          </a:xfrm>
          <a:prstGeom prst="rect">
            <a:avLst/>
          </a:prstGeom>
        </p:spPr>
      </p:pic>
      <p:sp>
        <p:nvSpPr>
          <p:cNvPr id="8" name="向右箭號 7"/>
          <p:cNvSpPr/>
          <p:nvPr/>
        </p:nvSpPr>
        <p:spPr>
          <a:xfrm>
            <a:off x="5474825" y="3773347"/>
            <a:ext cx="856527" cy="55558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949124" y="4016415"/>
            <a:ext cx="1203767" cy="13542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6495325" y="4016415"/>
            <a:ext cx="1203767" cy="13542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0017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主介面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trike="sngStrike" dirty="0"/>
              <a:t>計時器</a:t>
            </a:r>
            <a:r>
              <a:rPr lang="zh-TW" altLang="en-US" dirty="0"/>
              <a:t>、貓咪（進化、退化）、</a:t>
            </a:r>
            <a:r>
              <a:rPr lang="zh-TW" altLang="en-US" strike="sngStrike" dirty="0"/>
              <a:t>讀檔</a:t>
            </a:r>
            <a:r>
              <a:rPr lang="zh-TW" altLang="en-US" dirty="0"/>
              <a:t>存檔、</a:t>
            </a:r>
            <a:r>
              <a:rPr lang="zh-TW" altLang="en-US" strike="sngStrike" dirty="0"/>
              <a:t>不能打遊戲</a:t>
            </a:r>
            <a:r>
              <a:rPr lang="zh-TW" altLang="en-US" dirty="0"/>
              <a:t>、中斷</a:t>
            </a:r>
          </a:p>
        </p:txBody>
      </p:sp>
    </p:spTree>
    <p:extLst>
      <p:ext uri="{BB962C8B-B14F-4D97-AF65-F5344CB8AC3E}">
        <p14:creationId xmlns:p14="http://schemas.microsoft.com/office/powerpoint/2010/main" val="980702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小算盤（傳影片）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5" t="12494" r="53991" b="42552"/>
          <a:stretch/>
        </p:blipFill>
        <p:spPr>
          <a:xfrm>
            <a:off x="736922" y="2076925"/>
            <a:ext cx="4922900" cy="3249883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4" t="12488" r="53620" b="43119"/>
          <a:stretch/>
        </p:blipFill>
        <p:spPr>
          <a:xfrm>
            <a:off x="6007260" y="2081775"/>
            <a:ext cx="5054476" cy="3245033"/>
          </a:xfrm>
          <a:prstGeom prst="rect">
            <a:avLst/>
          </a:prstGeom>
        </p:spPr>
      </p:pic>
      <p:sp>
        <p:nvSpPr>
          <p:cNvPr id="8" name="向右箭號 7"/>
          <p:cNvSpPr/>
          <p:nvPr/>
        </p:nvSpPr>
        <p:spPr>
          <a:xfrm>
            <a:off x="5474825" y="3773347"/>
            <a:ext cx="856527" cy="55558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1991041" y="2930849"/>
            <a:ext cx="1365617" cy="3216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7305750" y="2930848"/>
            <a:ext cx="1365617" cy="3216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311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週計畫表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4AA0206-CFE7-4A65-B81B-4787500A1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2192" y="1485173"/>
            <a:ext cx="7947616" cy="507049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33F9DCD-AA58-4B1E-A238-15E6BF85B737}"/>
              </a:ext>
            </a:extLst>
          </p:cNvPr>
          <p:cNvSpPr/>
          <p:nvPr/>
        </p:nvSpPr>
        <p:spPr>
          <a:xfrm>
            <a:off x="2702560" y="1905000"/>
            <a:ext cx="1452880" cy="340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8E0A00-FB46-4761-8AA6-1DBA985731B0}"/>
              </a:ext>
            </a:extLst>
          </p:cNvPr>
          <p:cNvSpPr/>
          <p:nvPr/>
        </p:nvSpPr>
        <p:spPr>
          <a:xfrm>
            <a:off x="5595888" y="4505325"/>
            <a:ext cx="1452880" cy="340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D097F38-0008-4174-A480-55A33E0D3D53}"/>
              </a:ext>
            </a:extLst>
          </p:cNvPr>
          <p:cNvSpPr/>
          <p:nvPr/>
        </p:nvSpPr>
        <p:spPr>
          <a:xfrm>
            <a:off x="8303260" y="1838325"/>
            <a:ext cx="1452880" cy="340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9817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週計畫表</a:t>
            </a:r>
          </a:p>
        </p:txBody>
      </p:sp>
      <p:pic>
        <p:nvPicPr>
          <p:cNvPr id="7" name="2022-01-08_19-19-34">
            <a:hlinkClick r:id="" action="ppaction://media"/>
            <a:extLst>
              <a:ext uri="{FF2B5EF4-FFF2-40B4-BE49-F238E27FC236}">
                <a16:creationId xmlns:a16="http://schemas.microsoft.com/office/drawing/2014/main" id="{0C819E7E-3E3C-49A3-86D6-803C405CC8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3075" y="1380211"/>
            <a:ext cx="9544050" cy="5368670"/>
          </a:xfrm>
        </p:spPr>
      </p:pic>
    </p:spTree>
    <p:extLst>
      <p:ext uri="{BB962C8B-B14F-4D97-AF65-F5344CB8AC3E}">
        <p14:creationId xmlns:p14="http://schemas.microsoft.com/office/powerpoint/2010/main" val="186289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絲縷">
  <a:themeElements>
    <a:clrScheme name="絲縷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絲縷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絲縷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90</TotalTime>
  <Words>164</Words>
  <Application>Microsoft Office PowerPoint</Application>
  <PresentationFormat>寬螢幕</PresentationFormat>
  <Paragraphs>38</Paragraphs>
  <Slides>17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3" baseType="lpstr">
      <vt:lpstr>微軟正黑體</vt:lpstr>
      <vt:lpstr>Arial</vt:lpstr>
      <vt:lpstr>Century Gothic</vt:lpstr>
      <vt:lpstr>Wingdings</vt:lpstr>
      <vt:lpstr>Wingdings 3</vt:lpstr>
      <vt:lpstr>絲縷</vt:lpstr>
      <vt:lpstr>第13組 貓起來念</vt:lpstr>
      <vt:lpstr>設計理念</vt:lpstr>
      <vt:lpstr>設計理念</vt:lpstr>
      <vt:lpstr>主介面</vt:lpstr>
      <vt:lpstr>計時、養成</vt:lpstr>
      <vt:lpstr>主介面</vt:lpstr>
      <vt:lpstr>小算盤（傳影片）</vt:lpstr>
      <vt:lpstr>週計畫表</vt:lpstr>
      <vt:lpstr>週計畫表</vt:lpstr>
      <vt:lpstr>便利貼</vt:lpstr>
      <vt:lpstr>小遊戲</vt:lpstr>
      <vt:lpstr>貪食蛇</vt:lpstr>
      <vt:lpstr>貪食蛇</vt:lpstr>
      <vt:lpstr>接方塊</vt:lpstr>
      <vt:lpstr>小鋼琴</vt:lpstr>
      <vt:lpstr>打磚塊</vt:lpstr>
      <vt:lpstr>分工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第13組</dc:title>
  <dc:creator>Microsoft 帳戶</dc:creator>
  <cp:lastModifiedBy>黃振庭</cp:lastModifiedBy>
  <cp:revision>16</cp:revision>
  <dcterms:created xsi:type="dcterms:W3CDTF">2021-12-26T06:11:41Z</dcterms:created>
  <dcterms:modified xsi:type="dcterms:W3CDTF">2022-01-08T11:40:02Z</dcterms:modified>
</cp:coreProperties>
</file>

<file path=docProps/thumbnail.jpeg>
</file>